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9e5f256-8da5-4a14-9f61-072133b45809}">
          <p14:sldIdLst>
            <p14:sldId id="256"/>
            <p14:sldId id="257"/>
            <p14:sldId id="258"/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689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70" y="0"/>
            <a:ext cx="594360" cy="7689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0940" y="64770"/>
            <a:ext cx="647700" cy="6400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68985"/>
            <a:ext cx="12192000" cy="4853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622925"/>
            <a:ext cx="12192000" cy="48545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10" name="Content Placeholder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4683125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-635" y="4798695"/>
            <a:ext cx="12261850" cy="51701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34220"/>
            <a:ext cx="12261215" cy="37566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vi-VN" altLang="en-US"/>
              <a:t>login form , doi anh thanh xe hoi ,  mau </a:t>
            </a:r>
            <a:r>
              <a:rPr lang="vi-VN" altLang="en-US"/>
              <a:t>dark  : https://s.net.vn/izSq</a:t>
            </a:r>
            <a:br>
              <a:rPr lang="vi-VN" altLang="en-US"/>
            </a:br>
            <a:endParaRPr lang="vi-VN" altLang="en-US"/>
          </a:p>
        </p:txBody>
      </p:sp>
      <p:pic>
        <p:nvPicPr>
          <p:cNvPr id="10" name="Content Placeholder 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vi-VN" altLang="en-US"/>
              <a:t>lam 1 cai nut them gio hang nhu shopee , làm thêm 1 hàng có cách phương thức thanh toán như trả góp v.v , quẹt thẻ , bla </a:t>
            </a:r>
            <a:r>
              <a:rPr lang="vi-VN" altLang="en-US"/>
              <a:t>bla </a:t>
            </a:r>
            <a:endParaRPr lang="vi-V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-547370" y="3709670"/>
            <a:ext cx="5181600" cy="291465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99660" y="2428240"/>
            <a:ext cx="5181600" cy="29146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</Words>
  <Application>WPS Presentation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Arial</vt:lpstr>
      <vt:lpstr>SimSun</vt:lpstr>
      <vt:lpstr>Wingdings</vt:lpstr>
      <vt:lpstr>Microsoft YaHei</vt:lpstr>
      <vt:lpstr>Arial Unicode MS</vt:lpstr>
      <vt:lpstr>Calibri Light</vt:lpstr>
      <vt:lpstr>Calibri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khanh</cp:lastModifiedBy>
  <cp:revision>2</cp:revision>
  <dcterms:created xsi:type="dcterms:W3CDTF">2023-08-25T06:25:00Z</dcterms:created>
  <dcterms:modified xsi:type="dcterms:W3CDTF">2023-08-29T07:36:46Z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12A38931DF08460AA50182A5DFB0CE93_11</vt:lpwstr>
  </property>
  <property fmtid="{D5CDD505-2E9C-101B-9397-08002B2CF9AE}" pid="3" name="KSOProductBuildVer">
    <vt:lpwstr>1033-12.2.0.13193</vt:lpwstr>
  </property>
</Properties>
</file>

<file path=docProps/thumbnail.jpeg>
</file>